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09" r:id="rId2"/>
    <p:sldId id="401" r:id="rId3"/>
    <p:sldId id="402" r:id="rId4"/>
    <p:sldId id="403" r:id="rId5"/>
    <p:sldId id="404" r:id="rId6"/>
    <p:sldId id="405" r:id="rId7"/>
    <p:sldId id="406" r:id="rId8"/>
    <p:sldId id="407" r:id="rId9"/>
    <p:sldId id="408" r:id="rId10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5" y="1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12/3/2023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7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5" y="9719277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r">
              <a:defRPr sz="1300"/>
            </a:lvl1pPr>
          </a:lstStyle>
          <a:p>
            <a:r>
              <a:rPr lang="en-US"/>
              <a:t>12/3/2023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4" rIns="99047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47" tIns="49524" rIns="99047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3,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10.	What blessings does sound wisdom and discretion bring? 	(3:21-24)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11.	Who is to be our confidence? (3:26)</a:t>
            </a:r>
          </a:p>
        </p:txBody>
      </p:sp>
    </p:spTree>
    <p:extLst>
      <p:ext uri="{BB962C8B-B14F-4D97-AF65-F5344CB8AC3E}">
        <p14:creationId xmlns:p14="http://schemas.microsoft.com/office/powerpoint/2010/main" val="129673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2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strong urging should a father encourage upon his 	son? (4:1-9)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5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3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benefits will be reaped? (4:4-9)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5285</TotalTime>
  <Words>669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Psalms Of Repentance</dc:title>
  <dc:creator>Randy Childs</dc:creator>
  <cp:lastModifiedBy>Richard Lidh</cp:lastModifiedBy>
  <cp:revision>60</cp:revision>
  <cp:lastPrinted>2023-12-28T16:35:26Z</cp:lastPrinted>
  <dcterms:created xsi:type="dcterms:W3CDTF">2023-05-07T12:43:35Z</dcterms:created>
  <dcterms:modified xsi:type="dcterms:W3CDTF">2023-12-28T16:35:50Z</dcterms:modified>
</cp:coreProperties>
</file>